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6" autoAdjust="0"/>
    <p:restoredTop sz="94660"/>
  </p:normalViewPr>
  <p:slideViewPr>
    <p:cSldViewPr>
      <p:cViewPr>
        <p:scale>
          <a:sx n="42" d="100"/>
          <a:sy n="42" d="100"/>
        </p:scale>
        <p:origin x="-268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6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3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9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2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4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5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6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4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6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6AB4-32FC-452F-805A-1D1FE1B4D689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8AA6C-1B86-4A11-81CC-102C88F50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обн\Probne_ZNO_2015_97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7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обн\Probne_ZNO_2015_97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6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робн\Probne_ZNO_2015_97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9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пробн\Probne_ZNO_2015_97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пробн\Probne_ZNO_2015_97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обн\Probne_ZNO_2015_97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7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пробн\Probne_ZNO_2015_97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3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пробн\Probne_ZNO_2015_97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3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пробн\Probne_ZNO_2015_97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1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пробн\Probne_ZNO_2015_97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3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пробн\Probne_ZNO_2015_97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обн\Probne_ZNO_2015_97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3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пробн\Probne_ZNO_2015_97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обн\Probne_ZNO_2015_97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9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обн\Probne_ZNO_2015_97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0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обн\Probne_ZNO_2015_97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1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2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обн\Probne_ZNO_2015_97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1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робн\Probne_ZNO_2015_97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4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обн\Probne_ZNO_2015_97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4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обн\Probne_ZNO_2015_97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8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2014-10-29T05:38:43Z</dcterms:created>
  <dcterms:modified xsi:type="dcterms:W3CDTF">2014-10-29T05:43:45Z</dcterms:modified>
</cp:coreProperties>
</file>